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0BA3-1D3A-4214-AF25-E65C8B88AA04}" type="datetimeFigureOut">
              <a:rPr lang="pl-PL" smtClean="0"/>
              <a:t>23.01.2020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DA44-D6A2-4B74-BC98-B6C940993F3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Autofit/>
          </a:bodyPr>
          <a:lstStyle/>
          <a:p>
            <a:r>
              <a:rPr lang="pl-PL" sz="11500" b="1" dirty="0" smtClean="0">
                <a:effectLst>
                  <a:outerShdw blurRad="38100" dist="101600" dir="2280000" sx="101000" sy="101000" algn="bl" rotWithShape="0">
                    <a:prstClr val="black">
                      <a:alpha val="48000"/>
                    </a:prstClr>
                  </a:outerShdw>
                </a:effectLst>
                <a:latin typeface="Agency FB" pitchFamily="34" charset="0"/>
              </a:rPr>
              <a:t>MY CASUAL DAY</a:t>
            </a:r>
            <a:endParaRPr lang="pl-PL" sz="11500" b="1" dirty="0">
              <a:effectLst>
                <a:outerShdw blurRad="38100" dist="101600" dir="2280000" sx="101000" sy="101000" algn="bl" rotWithShape="0">
                  <a:prstClr val="black">
                    <a:alpha val="48000"/>
                  </a:prstClr>
                </a:outerShdw>
              </a:effectLst>
              <a:latin typeface="Agency FB" pitchFamily="34" charset="0"/>
            </a:endParaRPr>
          </a:p>
        </p:txBody>
      </p:sp>
      <p:sp>
        <p:nvSpPr>
          <p:cNvPr id="11266" name="AutoShape 2" descr="Znalezione obrazy dla zapytania sun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68" name="AutoShape 4" descr="Znalezione obrazy dla zapytania sun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70" name="AutoShape 6" descr="Znalezione obrazy dla zapytania sun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72" name="AutoShape 8" descr="Znalezione obrazy dla zapytania sun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Obraz 7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861048"/>
            <a:ext cx="3004820" cy="2736304"/>
          </a:xfrm>
          <a:prstGeom prst="ellipse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usually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get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up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ten to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seven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a.m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Then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I have to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wake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up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younger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sister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eat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breakfast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,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brush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hair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,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dress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up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,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brush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teeth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and do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other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nessary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things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15362" name="AutoShape 2" descr="Znalezione obrazy dla zapytania waking up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Znalezione obrazy dla zapytania waking up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pobrane (1).jpg"/>
          <p:cNvPicPr>
            <a:picLocks noChangeAspect="1"/>
          </p:cNvPicPr>
          <p:nvPr/>
        </p:nvPicPr>
        <p:blipFill>
          <a:blip r:embed="rId2" cstate="print"/>
          <a:srcRect b="8931"/>
          <a:stretch>
            <a:fillRect/>
          </a:stretch>
        </p:blipFill>
        <p:spPr>
          <a:xfrm>
            <a:off x="2627784" y="3645024"/>
            <a:ext cx="29840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dad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drives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me and 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sister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to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school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I start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eight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o’clock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and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finish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half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past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twelve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or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half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past one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p.m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usually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start my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lessons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with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P.E. 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like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this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subject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 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don’t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mind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</a:t>
            </a: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pPr algn="r"/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pic>
        <p:nvPicPr>
          <p:cNvPr id="9" name="Obraz 8" descr="schoolgirl-bored-girl-sits-school-desk-misses-54045294.jpg"/>
          <p:cNvPicPr>
            <a:picLocks noChangeAspect="1"/>
          </p:cNvPicPr>
          <p:nvPr/>
        </p:nvPicPr>
        <p:blipFill>
          <a:blip r:embed="rId2" cstate="print"/>
          <a:srcRect t="-2543" r="-7102" b="8453"/>
          <a:stretch>
            <a:fillRect/>
          </a:stretch>
        </p:blipFill>
        <p:spPr>
          <a:xfrm>
            <a:off x="467544" y="3573016"/>
            <a:ext cx="4608512" cy="2890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l-PL" sz="3600" b="1" dirty="0" smtClean="0">
                <a:latin typeface="Agency FB" pitchFamily="34" charset="0"/>
              </a:rPr>
              <a:t>I </a:t>
            </a:r>
            <a:r>
              <a:rPr lang="pl-PL" sz="3600" b="1" dirty="0" err="1" smtClean="0">
                <a:latin typeface="Agency FB" pitchFamily="34" charset="0"/>
              </a:rPr>
              <a:t>come</a:t>
            </a:r>
            <a:r>
              <a:rPr lang="pl-PL" sz="3600" b="1" dirty="0" smtClean="0">
                <a:latin typeface="Agency FB" pitchFamily="34" charset="0"/>
              </a:rPr>
              <a:t> back </a:t>
            </a:r>
            <a:r>
              <a:rPr lang="pl-PL" sz="3600" b="1" dirty="0" err="1" smtClean="0">
                <a:latin typeface="Agency FB" pitchFamily="34" charset="0"/>
              </a:rPr>
              <a:t>home</a:t>
            </a:r>
            <a:r>
              <a:rPr lang="pl-PL" sz="3600" b="1" dirty="0" smtClean="0">
                <a:latin typeface="Agency FB" pitchFamily="34" charset="0"/>
              </a:rPr>
              <a:t> by tram </a:t>
            </a:r>
            <a:r>
              <a:rPr lang="pl-PL" sz="3600" b="1" dirty="0" err="1" smtClean="0">
                <a:latin typeface="Agency FB" pitchFamily="34" charset="0"/>
              </a:rPr>
              <a:t>with</a:t>
            </a:r>
            <a:r>
              <a:rPr lang="pl-PL" sz="3600" b="1" dirty="0" smtClean="0">
                <a:latin typeface="Agency FB" pitchFamily="34" charset="0"/>
              </a:rPr>
              <a:t> my </a:t>
            </a:r>
            <a:r>
              <a:rPr lang="pl-PL" sz="3600" b="1" dirty="0" err="1" smtClean="0">
                <a:latin typeface="Agency FB" pitchFamily="34" charset="0"/>
              </a:rPr>
              <a:t>classmate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or</a:t>
            </a:r>
            <a:r>
              <a:rPr lang="pl-PL" sz="3600" b="1" dirty="0" smtClean="0">
                <a:latin typeface="Agency FB" pitchFamily="34" charset="0"/>
              </a:rPr>
              <a:t> by </a:t>
            </a:r>
            <a:r>
              <a:rPr lang="pl-PL" sz="3600" b="1" dirty="0" err="1" smtClean="0">
                <a:latin typeface="Agency FB" pitchFamily="34" charset="0"/>
              </a:rPr>
              <a:t>myself</a:t>
            </a:r>
            <a:r>
              <a:rPr lang="pl-PL" sz="3600" b="1" dirty="0" smtClean="0">
                <a:latin typeface="Agency FB" pitchFamily="34" charset="0"/>
              </a:rPr>
              <a:t>. </a:t>
            </a:r>
            <a:r>
              <a:rPr lang="pl-PL" sz="3600" b="1" dirty="0" err="1" smtClean="0">
                <a:latin typeface="Agency FB" pitchFamily="34" charset="0"/>
              </a:rPr>
              <a:t>Then</a:t>
            </a:r>
            <a:r>
              <a:rPr lang="pl-PL" sz="3600" b="1" dirty="0" smtClean="0">
                <a:latin typeface="Agency FB" pitchFamily="34" charset="0"/>
              </a:rPr>
              <a:t> I do my </a:t>
            </a:r>
            <a:r>
              <a:rPr lang="pl-PL" sz="3600" b="1" dirty="0" err="1" smtClean="0">
                <a:latin typeface="Agency FB" pitchFamily="34" charset="0"/>
              </a:rPr>
              <a:t>homework</a:t>
            </a:r>
            <a:r>
              <a:rPr lang="pl-PL" sz="3600" b="1" dirty="0" smtClean="0">
                <a:latin typeface="Agency FB" pitchFamily="34" charset="0"/>
              </a:rPr>
              <a:t> and have </a:t>
            </a:r>
            <a:r>
              <a:rPr lang="pl-PL" sz="3600" b="1" dirty="0" err="1" smtClean="0">
                <a:latin typeface="Agency FB" pitchFamily="34" charset="0"/>
              </a:rPr>
              <a:t>some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rest</a:t>
            </a:r>
            <a:r>
              <a:rPr lang="pl-PL" sz="3600" b="1" dirty="0" smtClean="0">
                <a:latin typeface="Agency FB" pitchFamily="34" charset="0"/>
              </a:rPr>
              <a:t>. I </a:t>
            </a:r>
            <a:r>
              <a:rPr lang="pl-PL" sz="3600" b="1" dirty="0" err="1" smtClean="0">
                <a:latin typeface="Agency FB" pitchFamily="34" charset="0"/>
              </a:rPr>
              <a:t>listen</a:t>
            </a:r>
            <a:r>
              <a:rPr lang="pl-PL" sz="3600" b="1" dirty="0" smtClean="0">
                <a:latin typeface="Agency FB" pitchFamily="34" charset="0"/>
              </a:rPr>
              <a:t> to </a:t>
            </a:r>
            <a:r>
              <a:rPr lang="pl-PL" sz="3600" b="1" dirty="0" err="1" smtClean="0">
                <a:latin typeface="Agency FB" pitchFamily="34" charset="0"/>
              </a:rPr>
              <a:t>music</a:t>
            </a:r>
            <a:r>
              <a:rPr lang="pl-PL" sz="3600" b="1" dirty="0" smtClean="0">
                <a:latin typeface="Agency FB" pitchFamily="34" charset="0"/>
              </a:rPr>
              <a:t>, </a:t>
            </a:r>
            <a:r>
              <a:rPr lang="pl-PL" sz="3600" b="1" dirty="0" err="1" smtClean="0">
                <a:latin typeface="Agency FB" pitchFamily="34" charset="0"/>
              </a:rPr>
              <a:t>watch</a:t>
            </a:r>
            <a:r>
              <a:rPr lang="pl-PL" sz="3600" b="1" dirty="0" smtClean="0">
                <a:latin typeface="Agency FB" pitchFamily="34" charset="0"/>
              </a:rPr>
              <a:t> TV </a:t>
            </a:r>
            <a:r>
              <a:rPr lang="pl-PL" sz="3600" b="1" dirty="0" err="1" smtClean="0">
                <a:latin typeface="Agency FB" pitchFamily="34" charset="0"/>
              </a:rPr>
              <a:t>or</a:t>
            </a:r>
            <a:r>
              <a:rPr lang="pl-PL" sz="3600" b="1" dirty="0" smtClean="0">
                <a:latin typeface="Agency FB" pitchFamily="34" charset="0"/>
              </a:rPr>
              <a:t> play </a:t>
            </a:r>
            <a:r>
              <a:rPr lang="pl-PL" sz="3600" b="1" dirty="0" err="1" smtClean="0">
                <a:latin typeface="Agency FB" pitchFamily="34" charset="0"/>
              </a:rPr>
              <a:t>with</a:t>
            </a:r>
            <a:r>
              <a:rPr lang="pl-PL" sz="3600" b="1" dirty="0" smtClean="0">
                <a:latin typeface="Agency FB" pitchFamily="34" charset="0"/>
              </a:rPr>
              <a:t> my </a:t>
            </a:r>
            <a:r>
              <a:rPr lang="pl-PL" sz="3600" b="1" dirty="0" err="1" smtClean="0">
                <a:latin typeface="Agency FB" pitchFamily="34" charset="0"/>
              </a:rPr>
              <a:t>gerbils</a:t>
            </a:r>
            <a:r>
              <a:rPr lang="pl-PL" sz="3600" b="1" dirty="0" smtClean="0">
                <a:latin typeface="Agency FB" pitchFamily="34" charset="0"/>
              </a:rPr>
              <a:t>. </a:t>
            </a:r>
            <a:r>
              <a:rPr lang="pl-PL" sz="3600" b="1" dirty="0" err="1" smtClean="0">
                <a:latin typeface="Agency FB" pitchFamily="34" charset="0"/>
              </a:rPr>
              <a:t>Sometimes</a:t>
            </a:r>
            <a:r>
              <a:rPr lang="pl-PL" sz="3600" b="1" dirty="0" smtClean="0">
                <a:latin typeface="Agency FB" pitchFamily="34" charset="0"/>
              </a:rPr>
              <a:t> I have </a:t>
            </a:r>
            <a:r>
              <a:rPr lang="pl-PL" sz="3600" b="1" dirty="0" err="1" smtClean="0">
                <a:latin typeface="Agency FB" pitchFamily="34" charset="0"/>
              </a:rPr>
              <a:t>extracurricular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activities</a:t>
            </a:r>
            <a:r>
              <a:rPr lang="pl-PL" sz="3600" b="1" dirty="0" smtClean="0">
                <a:latin typeface="Agency FB" pitchFamily="34" charset="0"/>
              </a:rPr>
              <a:t>, </a:t>
            </a:r>
            <a:r>
              <a:rPr lang="pl-PL" sz="3600" b="1" dirty="0" err="1" smtClean="0">
                <a:latin typeface="Agency FB" pitchFamily="34" charset="0"/>
              </a:rPr>
              <a:t>like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acrobatic</a:t>
            </a:r>
            <a:r>
              <a:rPr lang="pl-PL" sz="3600" b="1" dirty="0" smtClean="0">
                <a:latin typeface="Agency FB" pitchFamily="34" charset="0"/>
              </a:rPr>
              <a:t>, but I </a:t>
            </a:r>
            <a:r>
              <a:rPr lang="pl-PL" sz="3600" b="1" dirty="0" err="1" smtClean="0">
                <a:latin typeface="Agency FB" pitchFamily="34" charset="0"/>
              </a:rPr>
              <a:t>usually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stretch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or</a:t>
            </a:r>
            <a:r>
              <a:rPr lang="pl-PL" sz="3600" b="1" dirty="0" smtClean="0">
                <a:latin typeface="Agency FB" pitchFamily="34" charset="0"/>
              </a:rPr>
              <a:t> dance </a:t>
            </a:r>
            <a:r>
              <a:rPr lang="pl-PL" sz="3600" b="1" dirty="0" err="1" smtClean="0">
                <a:latin typeface="Agency FB" pitchFamily="34" charset="0"/>
              </a:rPr>
              <a:t>alone</a:t>
            </a:r>
            <a:r>
              <a:rPr lang="pl-PL" sz="3600" b="1" dirty="0" smtClean="0">
                <a:latin typeface="Agency FB" pitchFamily="34" charset="0"/>
              </a:rPr>
              <a:t> </a:t>
            </a:r>
            <a:r>
              <a:rPr lang="pl-PL" sz="3600" b="1" dirty="0" err="1" smtClean="0">
                <a:latin typeface="Agency FB" pitchFamily="34" charset="0"/>
              </a:rPr>
              <a:t>at</a:t>
            </a:r>
            <a:r>
              <a:rPr lang="pl-PL" sz="3600" b="1" dirty="0" smtClean="0">
                <a:latin typeface="Agency FB" pitchFamily="34" charset="0"/>
              </a:rPr>
              <a:t> my </a:t>
            </a:r>
            <a:r>
              <a:rPr lang="pl-PL" sz="3600" b="1" dirty="0" err="1" smtClean="0">
                <a:latin typeface="Agency FB" pitchFamily="34" charset="0"/>
              </a:rPr>
              <a:t>home</a:t>
            </a:r>
            <a:r>
              <a:rPr lang="pl-PL" sz="3600" b="1" dirty="0" smtClean="0">
                <a:latin typeface="Agency FB" pitchFamily="34" charset="0"/>
              </a:rPr>
              <a:t>.</a:t>
            </a:r>
            <a:endParaRPr lang="pl-PL" sz="3600" b="1" dirty="0">
              <a:latin typeface="Agency FB" pitchFamily="34" charset="0"/>
            </a:endParaRPr>
          </a:p>
          <a:p>
            <a:pPr algn="r">
              <a:buNone/>
            </a:pPr>
            <a:endParaRPr lang="pl-PL" sz="3600" b="1" dirty="0">
              <a:latin typeface="Agency FB" pitchFamily="34" charset="0"/>
            </a:endParaRPr>
          </a:p>
        </p:txBody>
      </p:sp>
      <p:pic>
        <p:nvPicPr>
          <p:cNvPr id="4" name="Obraz 3" descr="gbrsnt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01008"/>
            <a:ext cx="3384376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usually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go to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bed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about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ten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p.m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. I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always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read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a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book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before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sleep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and of </a:t>
            </a:r>
            <a:r>
              <a:rPr 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course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set my alarm on.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pic>
        <p:nvPicPr>
          <p:cNvPr id="4" name="Obraz 3" descr="sleeping-woman-illustration-png-clip-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96385"/>
            <a:ext cx="6048672" cy="3004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171</Words>
  <Application>Microsoft Office PowerPoint</Application>
  <PresentationFormat>Pokaz na ekranie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MY CASUAL DAY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CASUAL DAY</dc:title>
  <dc:creator>lenciak maly</dc:creator>
  <cp:lastModifiedBy>lenciak maly</cp:lastModifiedBy>
  <cp:revision>1</cp:revision>
  <dcterms:created xsi:type="dcterms:W3CDTF">2020-01-23T19:28:15Z</dcterms:created>
  <dcterms:modified xsi:type="dcterms:W3CDTF">2020-01-23T20:53:51Z</dcterms:modified>
</cp:coreProperties>
</file>